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859" r:id="rId2"/>
    <p:sldId id="1140" r:id="rId3"/>
    <p:sldId id="1142" r:id="rId4"/>
    <p:sldId id="1150" r:id="rId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24876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篇文章讲述了不良生活习惯如吸烟、饮酒、缺乏锻炼和不健康饮食可能会导致人们看起来比实际年龄更老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并增加患病和死亡的风险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由此来提醒大家健康生活的重要性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6641" y="1526991"/>
            <a:ext cx="9834274" cy="1279577"/>
          </a:xfrm>
          <a:prstGeom prst="rect">
            <a:avLst/>
          </a:prstGeom>
        </p:spPr>
      </p:pic>
      <p:pic>
        <p:nvPicPr>
          <p:cNvPr id="4" name="语篇导航-DA.eps" descr="id:214748844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2967151"/>
            <a:ext cx="1524419" cy="372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2492990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将方框中所给词（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）的适当形式填入短文中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）仅用一次。</a:t>
            </a:r>
          </a:p>
          <a:p>
            <a:pPr algn="ctr" hangingPunct="0">
              <a:lnSpc>
                <a:spcPct val="130000"/>
              </a:lnSpc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of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dead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 wants to be young and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if you have the following habits such as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smoking,drinking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much,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exercise and poor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diet,you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must be very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a new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study,you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look 12 years older than your real age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bad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habits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 followed about 5,000 British adults for 20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570882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考查形容词。句意：每个人都想要年轻和健康。这里是并列结构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“young and...”,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需要用形容词来描述人的状态。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的形容词是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healthy,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表示健康的。故填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healthy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231110" y="1894935"/>
            <a:ext cx="9957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healthy</a:t>
            </a:r>
            <a:endParaRPr lang="zh-CN" altLang="en-US" sz="2000" dirty="0"/>
          </a:p>
        </p:txBody>
      </p:sp>
      <p:sp>
        <p:nvSpPr>
          <p:cNvPr id="7" name="矩形 6"/>
          <p:cNvSpPr/>
          <p:nvPr/>
        </p:nvSpPr>
        <p:spPr>
          <a:xfrm>
            <a:off x="3574926" y="2344814"/>
            <a:ext cx="6799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little</a:t>
            </a:r>
            <a:endParaRPr lang="zh-CN" altLang="en-US" sz="2000" dirty="0"/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60854" y="4578994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考查限定形容词用法。句意：但是有以下习惯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如吸烟、饮酒过量、运动少和饮食差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。这里需要表达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很少的运动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“little exercise”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little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 bwMode="auto">
          <a:xfrm>
            <a:off x="3646934" y="1646906"/>
            <a:ext cx="4824536" cy="266135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059202" y="2739870"/>
            <a:ext cx="13163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because of</a:t>
            </a:r>
            <a:endParaRPr lang="zh-CN" altLang="en-US" sz="2000" dirty="0"/>
          </a:p>
        </p:txBody>
      </p:sp>
      <p:sp>
        <p:nvSpPr>
          <p:cNvPr id="11" name="内容占位符 3"/>
          <p:cNvSpPr txBox="1">
            <a:spLocks/>
          </p:cNvSpPr>
          <p:nvPr/>
        </p:nvSpPr>
        <p:spPr bwMode="auto">
          <a:xfrm>
            <a:off x="360854" y="5496086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考查原因状语。句意：因为这些坏习惯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你看起来会比实际年龄老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of 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表示因为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后面跟名词短语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表原因。故填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of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738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1692771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将方框中所给词（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）的适当形式填入短文中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）仅用一次。</a:t>
            </a:r>
          </a:p>
          <a:p>
            <a:pPr algn="ctr" hangingPunct="0">
              <a:lnSpc>
                <a:spcPct val="130000"/>
              </a:lnSpc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of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dead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shows a strong relation between bad habits and the risk of disease and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findings 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500563" algn="l"/>
                <a:tab pos="62103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the study tell people the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a healthier lifestyle again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3646934" y="1646906"/>
            <a:ext cx="4824536" cy="266135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16278" y="2780928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4.[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考查名词。句意：研究显示坏习惯与疾病和死亡的风险之间有很强的联系。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前后连接形式一致的词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前面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disease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是名词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所以需填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dead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的名词形式。故填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death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  <p:sp>
        <p:nvSpPr>
          <p:cNvPr id="9" name="矩形 8"/>
          <p:cNvSpPr/>
          <p:nvPr/>
        </p:nvSpPr>
        <p:spPr>
          <a:xfrm>
            <a:off x="8615486" y="1916832"/>
            <a:ext cx="7970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/>
              <a:t>death</a:t>
            </a:r>
            <a:endParaRPr lang="zh-CN" altLang="en-US" sz="2000" dirty="0"/>
          </a:p>
        </p:txBody>
      </p:sp>
      <p:sp>
        <p:nvSpPr>
          <p:cNvPr id="8" name="内容占位符 5"/>
          <p:cNvSpPr txBox="1">
            <a:spLocks/>
          </p:cNvSpPr>
          <p:nvPr/>
        </p:nvSpPr>
        <p:spPr bwMode="auto">
          <a:xfrm>
            <a:off x="360854" y="3717032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5.[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考查名词。句意：研究结果再次告诉人们健康生活方式的重要性。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of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前后都需名词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所以需填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important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的名词形式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,importance,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的重要性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importance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  <p:sp>
        <p:nvSpPr>
          <p:cNvPr id="10" name="矩形 9"/>
          <p:cNvSpPr/>
          <p:nvPr/>
        </p:nvSpPr>
        <p:spPr>
          <a:xfrm>
            <a:off x="3502918" y="2308810"/>
            <a:ext cx="15007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 importance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02710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8" grpId="0"/>
      <p:bldP spid="10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</TotalTime>
  <Words>362</Words>
  <Application>Microsoft Office PowerPoint</Application>
  <PresentationFormat>自定义</PresentationFormat>
  <Paragraphs>20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2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446</cp:revision>
  <dcterms:created xsi:type="dcterms:W3CDTF">2020-11-06T05:24:00Z</dcterms:created>
  <dcterms:modified xsi:type="dcterms:W3CDTF">2025-09-17T14:57:19Z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